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1AA9E-1EDF-46B3-BA92-468098B56E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BC99E6-8527-431B-9891-91C7E52CDF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540227-F2FD-4564-872F-D0B68E801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BF03A-5D5C-40E3-8EB1-4E9AE328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80E83-7675-4893-BB4D-0981BB2F2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38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6463E-28BC-43D5-B522-1105466F4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021A2-9AD4-4AE0-9A3E-A72C6B0E79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12031-CB24-41F3-A30B-FDCA2DD2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DC56C-722C-4C07-82D9-5510653C1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7DC1A-9AA5-4049-8D8A-ECC70E7EF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604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C77917-D425-4EA8-B661-500480A1D1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817B62-A89B-4461-8EDF-AFF1611C8A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26E06-8F3C-44F7-BF24-42429D949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87895D-3A34-46DC-8267-6BCC88113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AE5161-7C6B-4BF1-9384-EF288CCD4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26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A61DC-809B-455C-85D0-DAD5DAC84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CA19F4-E353-4798-B833-B983F38E75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CE537F-1734-4EDE-93CF-9671E327B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C608C1-82D3-4DE9-83F0-4026C5344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6D0AC-F9DD-4434-88C6-FA1356354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540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5987B-7710-4292-B969-AF3272E6D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C37D0B-58AF-41CB-9B94-0A54E7040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785995-BA2E-404E-91A7-77F420F8A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713C7-0134-43C2-9179-97A1FD806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81D9F5-A66C-43A8-9C90-42F3382F3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00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BCF53-1EBC-49D5-8804-CCA232A14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36FD6-4546-4FC0-9C6C-DE10B20FF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624206-7D4C-43A1-BE5D-68A23AD92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CA1444-E2F7-4C23-BA7C-653BC491D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09EF20-B983-491D-B452-E892A5784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B9E92-756A-4275-A8AC-285B45E4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100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41C71-5998-4366-91C5-FEEA03F96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D28114-7F6D-47E6-ABDC-2DDEEC6F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7D8C42-F66E-4586-B349-223C90AA29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CAA999-9F9D-455A-B826-2614F6D869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20EE8E-6DD7-4D78-ACE1-BB1F2B3CA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0C73C1-FC9D-485B-B916-735CD2604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A3F6CF-FA0D-461D-B19B-BF90EE4DB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F24A14-F6B7-4215-ADA9-3183BB6E9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5028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380AD-1AEA-451F-9DD3-83BB34789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7ECF21-D946-4E06-80F9-BECB5F375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478605-5DBF-4B96-8770-F042F3283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213FAD-BBA1-4E45-9E21-485874EC1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98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00CF27-D52C-4AA8-9BE4-5732A3E7AA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8433F8-BE23-4E5B-82B2-29D493AE3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CF1BA0-3D3D-4D7F-A564-AB8A8647E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42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ED92E-03A2-44A1-B90F-DCB09C552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EA0C7-42C3-4A6B-898F-C32FDEF329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D927F4-DFE4-4036-9E9B-A94814A38E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A5873F-9CC1-4935-A371-ED162EC5E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CCB3E5-CB33-4585-84EE-9BB3737B9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E71F53-46B3-4A43-82F9-2E171656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412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BA5B3-0D33-4935-836C-B0C2A173F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F42A4C6-7705-4927-8687-F7BD06731C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3D7863-C60B-436E-9A2C-77E3174E9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74B37-201D-4A91-80A2-6768103C33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E5CE0-D936-4A96-B4E2-4F575B23A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8392C9-2936-4EAA-9D4B-73C6B9200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73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E0E308-1546-4B94-A211-D9EC1C3CD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C1577-0211-4CF2-8413-AC46708D9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BEB8B3-12E0-4FCB-9A32-8D22AF380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88A6F-E92B-40DA-B8ED-C65E1F920E5D}" type="datetimeFigureOut">
              <a:rPr lang="en-US" smtClean="0"/>
              <a:t>6/23/2021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FCE17-CB16-4A06-AC76-E732634329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A215E2-B08A-4358-804B-43EE5A64EB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03AE83-7BF0-4B11-9A39-A31E02FB0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30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2A3B18B-9AE9-49C4-83AF-D10862F7387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07"/>
                </p14:media>
              </p:ext>
            </p:extLst>
          </p:nvPr>
        </p:nvPicPr>
        <p:blipFill rotWithShape="1">
          <a:blip r:embed="rId4"/>
          <a:srcRect l="1449" t="-460" r="1709"/>
          <a:stretch>
            <a:fillRect/>
          </a:stretch>
        </p:blipFill>
        <p:spPr>
          <a:xfrm>
            <a:off x="2423604" y="183556"/>
            <a:ext cx="7128769" cy="649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89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94D52BC-2E33-4FB4-AF4D-A385AA0C30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98438"/>
            <a:ext cx="7620000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508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6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8538F7AE-BA19-4859-B89A-853EC1494C8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825.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98438"/>
            <a:ext cx="7620000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3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4707826D-F0D2-4BFB-B23F-D7A97BE957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98438"/>
            <a:ext cx="7620000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9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99744DD9-63C8-4F0B-99BD-527ED0E2E5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98438"/>
            <a:ext cx="7620000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24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C35DF972-9373-4EA7-8AEE-94A3A88529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0" y="198438"/>
            <a:ext cx="7620000" cy="646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117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3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5C5C0D8B-2EEC-44B1-BB71-9AB2539AF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8725" y="449263"/>
            <a:ext cx="7192963" cy="595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182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683E4584-422B-48F4-A0FC-CCA410C936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8725" y="449263"/>
            <a:ext cx="7192963" cy="595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81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 Demo">
            <a:hlinkClick r:id="" action="ppaction://media"/>
            <a:extLst>
              <a:ext uri="{FF2B5EF4-FFF2-40B4-BE49-F238E27FC236}">
                <a16:creationId xmlns:a16="http://schemas.microsoft.com/office/drawing/2014/main" id="{C3F017EF-E1E9-4EB5-AC71-E49ED9EDCF5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1627" t="-342" r="12498"/>
          <a:stretch/>
        </p:blipFill>
        <p:spPr>
          <a:xfrm>
            <a:off x="1660124" y="-186430"/>
            <a:ext cx="9250532" cy="688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263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9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0</Words>
  <Application>Microsoft Office PowerPoint</Application>
  <PresentationFormat>Widescreen</PresentationFormat>
  <Paragraphs>0</Paragraphs>
  <Slides>9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Mahir Shaikh</dc:creator>
  <cp:lastModifiedBy>Mahir Shaikh</cp:lastModifiedBy>
  <cp:revision>9</cp:revision>
  <dcterms:created xsi:type="dcterms:W3CDTF">2021-06-23T13:45:57Z</dcterms:created>
  <dcterms:modified xsi:type="dcterms:W3CDTF">2021-06-23T17:16:54Z</dcterms:modified>
</cp:coreProperties>
</file>

<file path=docProps/thumbnail.jpeg>
</file>